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40" r:id="rId37"/>
    <p:sldId id="34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15" r:id="rId73"/>
    <p:sldId id="300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287B-9D8E-C9E9-70C3-9062191F0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10827-B218-981F-093A-5E18286A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CF0F-4EC6-8B9A-E13D-F72F252E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C4E-CB09-F92F-4AF6-F2F7B49E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3513-1369-348F-61F1-7EA1D44E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FFB-E901-2DAC-228B-94DF028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519E5-5947-5658-602C-5A642ED2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6A7-5460-6410-93F1-57E6316F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550F-D7C0-FC99-C4D8-8608217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4C69-CB3C-DCD8-3484-42DEAA6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05F6C-6A2B-AED8-9E08-F81581FF1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AA1C-3F5C-C351-F3FA-D5B804ED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DB75-998A-70A1-44C2-3019455D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827C-2B4E-732F-0602-3D1D9988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B90B-4774-FD9D-49E4-466DD12D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A0D-215A-14E6-C26F-7BCF9CD8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DD5D-1488-2174-F6CA-71067BCB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4190-5692-D397-61D6-21A900A8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F284-4443-5A12-1C76-0D712FA8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FA5C-1054-D7A9-6709-1A54BC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AFF3-0656-D436-EC1A-40EA7176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230A-A1AD-772A-8079-E8F7348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29B8B-8080-5DEE-D905-63B74755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CD5D-C34A-D73A-C447-B925CB3A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5EE7-4CAB-D675-6AE3-BDA2FA0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E3B-8D03-E17E-ABAC-FC0318F8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AAE5-197E-7A62-1E53-4E1FAE34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C5DE4-852D-ED1D-F5E3-9E7DE3FC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758-0D4F-1458-CB1B-4A3C56AD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B436-EDF7-DEF9-3429-E91FEBF1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7EE-61BF-9EA9-3646-8DE86F7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F383-DB56-F957-6244-643DDBE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A0F3-6097-DD0C-CE88-CE4CC0A5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CF288-0813-A469-C298-1D969E17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82307-0CFB-55D3-9B1A-4CEE5FB3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8D14-7463-3BD6-1B5E-E2CA95682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0CC2-927F-830F-C68B-D550D13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40D0-53E3-243C-D9E9-F4CABD8A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A2744-6AC9-DBF5-7D76-C579C5C7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1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E5F8-A1E3-7E5F-29D2-42873F74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D76C-B8BC-0A34-596B-DF071837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1D-EEC9-CE7A-74E4-A4E91B9B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ED5B6-7E89-84D0-AEC9-BFFD6B9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2F7FF-3081-B092-CFC7-A973041D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9860D-AA0F-51E6-FF45-C743B9E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C8E9-7DAC-CB34-D2AA-3B08F89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D93D-0548-BFC1-92B7-62A7FA0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E2F5-E805-5235-AE0A-823C596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6ACE6-B077-5207-34C6-DF3395C3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D8BC-1597-261B-3AAC-61FA34A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924F-9B0E-2FC3-2C74-A74FA2EB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128-BC1E-B450-7B58-7460B061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69C8-0D79-61CE-EC2B-7C752A4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8EB8E-BD4A-1AEE-B726-C1B8E87FB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E4003-E032-AAB1-20FC-FCF34539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CC365-5124-8D51-5186-3AC3BBE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C1F4-15C3-9EA4-9E65-951D1749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9B6D-32B4-CD26-EAF7-EE870D7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AA302-CBBE-73EB-24C8-BD6765DD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37FB4-74CA-7DF2-51E0-9B52D3907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B8B-EBA5-969C-D3FE-0CCE099E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4C45-1392-4CE8-B4F6-D7635AFFA6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05CB-E167-7B20-C6A4-118CE0A6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1D7F9-9D96-17C7-43CB-1981CADB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3135-DA0D-38DF-7D2E-C6E5930B2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2841-DA1E-94A7-9E28-3A3693AC6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814512"/>
            <a:ext cx="114490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157287"/>
            <a:ext cx="97726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54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647700"/>
            <a:ext cx="103441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68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638175"/>
            <a:ext cx="103060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519112"/>
            <a:ext cx="97726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561975"/>
            <a:ext cx="109442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1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85875"/>
            <a:ext cx="108204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10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638175"/>
            <a:ext cx="109156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5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628650"/>
            <a:ext cx="109156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628650"/>
            <a:ext cx="108870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55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628650"/>
            <a:ext cx="108775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7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2333625"/>
            <a:ext cx="91344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05012"/>
            <a:ext cx="105918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300162"/>
            <a:ext cx="109442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538162"/>
            <a:ext cx="97440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2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528637"/>
            <a:ext cx="97250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6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538162"/>
            <a:ext cx="96107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1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ACA02-1D84-6AF1-7BFE-8F8FD17E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17" y="0"/>
            <a:ext cx="11413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54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F3B5A-F56B-40A4-0665-BFA2C25CE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384"/>
            <a:ext cx="12192000" cy="379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21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5B4C6-65F5-C1EF-B02F-C30DDFF5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552048"/>
            <a:ext cx="11222016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74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B7F66-957D-8766-33FB-FD7CF4D0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" y="789709"/>
            <a:ext cx="10568627" cy="49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51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CABE8-E5C7-B614-EFA4-DBFE9490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7" y="452521"/>
            <a:ext cx="10227611" cy="55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0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633412"/>
            <a:ext cx="111156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3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47BAB-D6AD-5270-291D-74E56D68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"/>
            <a:ext cx="12192000" cy="685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79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4FB87-14F7-34E2-74BD-690DE20B8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43"/>
            <a:ext cx="12192000" cy="66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30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34975-88AE-89B0-1767-E97D00A29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873"/>
            <a:ext cx="12192000" cy="5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85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B9808-F028-CBDD-D0EC-414739C9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491"/>
            <a:ext cx="12192000" cy="44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18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B4013-B9D8-6DBB-41CA-A75BE0115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164"/>
            <a:ext cx="12192000" cy="14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76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2D4B5-CC47-34D0-13E9-5C9B7605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073"/>
            <a:ext cx="12192000" cy="50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35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DAB6C-7222-5957-9332-A68F1CB1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8AC-88F9-C816-DD51-98F3A50B7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91811-0903-E924-9E2A-EDAD665F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973"/>
            <a:ext cx="12192000" cy="574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24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29A8-C248-E611-7B8D-B3F5FD96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8860F-8DEF-4F25-A4FE-92FB36CCA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E1CED-F156-EF75-4E69-DFFD8456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540"/>
            <a:ext cx="12192000" cy="570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77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9885A-1C10-AE8D-0644-E3F5FE137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687"/>
            <a:ext cx="12192000" cy="38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36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9DE13-4D1D-EF0E-9EAC-884E1089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25"/>
            <a:ext cx="12192000" cy="66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461962"/>
            <a:ext cx="96107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17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4308F-4C98-0E9E-B074-8A4387D3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58"/>
            <a:ext cx="12192000" cy="662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26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B01F8-D8C3-D0F6-5D85-7897B495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52"/>
            <a:ext cx="12192000" cy="67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07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410AD-E07E-A609-7565-C1939863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9" y="0"/>
            <a:ext cx="11670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01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7A482-B821-A972-94AB-3D77529AD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9" y="0"/>
            <a:ext cx="11838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4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8A7EE-1C5F-9418-8410-8A622686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5" y="0"/>
            <a:ext cx="12142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11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0B574-0C0E-71A1-62E4-2CFE6799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70"/>
            <a:ext cx="12192000" cy="66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31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2C24-4D7A-C27F-24F3-BD03D9B8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08FD-FFD2-97D8-9416-8E62116E1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3147F-B061-6793-FD8F-F89BCE76F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18"/>
            <a:ext cx="12192000" cy="66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21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335C-3E57-FADF-4AA0-97893E41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9E084-70DD-907A-B64E-C04ECC21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974F8-C049-BAEE-3FFC-B5E58D27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24"/>
            <a:ext cx="12192000" cy="669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3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7452-180B-BC5D-EFC8-3FEAC8D6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C773-AF9E-09A3-628B-673C3FF27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0E965-2FCA-A9C8-FFFC-07073E53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41"/>
            <a:ext cx="12192000" cy="67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BD9C-91E0-15D8-D80F-CEB3C60C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58656-C31E-FDD5-3185-84A11E011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0F702-FE9B-F565-1218-D9DF16D7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68"/>
            <a:ext cx="12192000" cy="65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338137"/>
            <a:ext cx="96393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9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4CF3-7964-7945-4917-AFC4A5FF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8D86-405B-DC46-4426-396247CCA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A32E2-BD6B-E721-F829-A60E05F6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61"/>
            <a:ext cx="12192000" cy="67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5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B293-1AD7-6E3E-0B59-9217E0F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062C-3851-3F56-D41A-1F6CB6EAC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601E6-A363-E76C-D4A5-64A39671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72"/>
            <a:ext cx="12192000" cy="68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07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4451-1655-833E-D4F4-6A48F15F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4A094-1742-D2AE-487C-39053C3E1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AB011-B614-650F-553F-D0CAECEE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478"/>
            <a:ext cx="12192000" cy="63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80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B6B6-B3DC-E9A2-BFE4-1EFA77AD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916F6-236D-43F1-B63B-572EB359B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82B47-2E83-9C40-625D-3D0D1E5D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603"/>
            <a:ext cx="12192000" cy="59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91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4DE3-2F93-2671-2FAA-288E9994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5084-E6D7-8C36-EBF6-B314BCB3A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56D56-40CA-2499-2EEB-4DAE4486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487"/>
            <a:ext cx="12192000" cy="585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96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6EF5-1DCF-F372-76CC-B994DA86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BE98-619E-9255-CE04-0C0F2CBC8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741B7-7001-A6A2-6187-78106FF1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88" y="638457"/>
            <a:ext cx="10886104" cy="48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56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76D5-CC66-DFB5-940C-4DDB7FB4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6487E-4A16-B77E-5773-66EE697AC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5D774-F446-3199-AF8E-7FF7AD40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2"/>
            <a:ext cx="12192000" cy="68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48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2E00-4331-D18C-2805-AE28F5DA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F9A2-1537-DB22-9EA0-04CB334FC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DBAB7-33CE-7932-EF03-6565AEB1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25"/>
            <a:ext cx="12192000" cy="619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04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70C6-985E-FF1E-2CFD-D91A46D6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8C82B-AB56-45EF-79C1-3F62260C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DD4DC-9412-1B95-960A-4F66D15B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800"/>
            <a:ext cx="12192000" cy="6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1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288D-8550-8ECE-9034-1B30E290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FDE9A-AA3F-54AF-D6BC-99F68C2C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DCAC0-C588-70CD-A96B-7554E90D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12192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338137"/>
            <a:ext cx="94869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68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B085B-F73A-39C7-D08B-20B6533E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F64C-DE34-BED1-ADB5-49ACA016E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D58DE-E41F-88A5-F209-848E683A6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29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9B3B-0DA7-5311-3D77-4184B1CB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F412F-547E-8448-83BC-AC74E2BFD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5066A-6EF8-7F16-241C-7F8836A2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690"/>
            <a:ext cx="12192000" cy="6034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5F0E0-F169-D789-6C4C-A6EB9B61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270" y="2890982"/>
            <a:ext cx="3277845" cy="14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42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4EB6-E08E-DD02-DAA7-0F375346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C0E24-328E-8638-7ACB-BE0F577F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386D8-306B-14AE-F489-74C25F61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017"/>
            <a:ext cx="12192000" cy="57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74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C53F-94FC-32C1-9508-1ADF1840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8CC01-A621-FDAA-B9B2-7B89A4747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8166-CDB3-CFAA-A094-FFB6FD20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935"/>
            <a:ext cx="12192000" cy="58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08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3ADB-2B8C-6914-C5B4-793B8864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15FDA-94C2-458D-24B8-92815E11F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F17B1-3D0E-DD99-2494-DE19E2F7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15"/>
            <a:ext cx="12192000" cy="58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75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AD9D-9C86-0700-AB7F-D7A1BD21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0315-BBCA-3245-ED30-D8AA22945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94BA3-AF73-21C3-344B-CEE5B42A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376"/>
            <a:ext cx="12192000" cy="576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02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1CC7-A2F7-F293-8B16-A2970770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FC5E7-0BF4-A1E5-BC5B-1C7893E3A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58329-0DE2-82D6-2EE6-08B6FC79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171"/>
            <a:ext cx="12192000" cy="59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43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D5648-5F5A-1ABB-1568-B0BCC6EC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00FB8-96DD-6965-C393-1CF99AA07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C4D05-B772-E0C9-C463-4C7CA57A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726"/>
            <a:ext cx="12192000" cy="37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507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1DDA-C421-165C-DC31-9721C421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6B507-C07B-D2CB-D0DE-5B23EEA6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42AF5-DABA-6201-4F97-F1707775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9" y="0"/>
            <a:ext cx="11698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0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A6B8-B57E-77DE-503A-15CCBA1A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2FB63-3FD6-D8A8-B0F1-A8A01423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7AA8C-D09B-206A-6EE7-59F06BC1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99"/>
            <a:ext cx="12192000" cy="63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6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323850"/>
            <a:ext cx="95535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40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55D7-8F03-C73A-A855-DE995AAF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9B4FC-9C3F-B0DD-5A88-3ACCF423D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26CC5-ADFB-5E1A-5713-19AFB327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20" y="606670"/>
            <a:ext cx="10690380" cy="56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6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29C6-DC3E-83FA-33E2-50F182DA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D820-E3C6-E040-5CA3-BB761AEE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DA07C-F03B-F34D-C1DA-A4D220C6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485"/>
            <a:ext cx="12192000" cy="46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29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69FC-A08D-9489-E144-E54857A5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08FF-0026-A7AE-3ACC-92E47CA7B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257BC-84BB-5067-6074-AF7E5F91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232"/>
            <a:ext cx="12192000" cy="50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46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6EA02-1782-E3EB-988C-55A52E37F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157"/>
            <a:ext cx="12192000" cy="55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12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D491-C20C-4720-CAC5-DDD4CCF6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59CA-315F-352B-E919-DBB6104D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A181A-0322-7A3B-4D7C-8D2E25BB5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20"/>
            <a:ext cx="12192000" cy="67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121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17D4-D32C-5A9F-7253-BBBD884D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FDA0-7231-8B3F-4380-2873653A6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71DCB-1BC6-A6F3-D9D3-E12C34EF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7" y="1109918"/>
            <a:ext cx="12192000" cy="5635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7DAF4-51D1-66B9-FB30-D805A5F7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54" y="1880745"/>
            <a:ext cx="12192000" cy="5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133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D200-B9D6-B60D-DFA0-53F36CD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A7058-8DF9-82CB-D6A0-7C9A7E1C5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F47C4-10D6-9B46-4960-2EC29107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3791"/>
            <a:ext cx="12192000" cy="20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92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D799-441C-3CD0-8899-145B8E6E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6E7E86-F13F-C193-ED46-47CBB7F01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91" y="2049905"/>
            <a:ext cx="12047394" cy="15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864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1974-40BB-347B-2F5B-83ABEA21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D6D1-5941-144D-CCB3-B2233A7E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03853-4A75-C2D8-327B-FA3C3E13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0704"/>
            <a:ext cx="12192000" cy="19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684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61BD-2E85-E4FC-83C9-2D58CF99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2A68-8D9B-9DC8-7BE4-2189D7F88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30E4C-ADCD-3A5D-B25D-B18E6FAC3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914"/>
            <a:ext cx="12192000" cy="41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8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333375"/>
            <a:ext cx="95440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232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5B8A8-E939-4959-24A6-049AF0F5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BECD-71AA-D0DF-1EB6-5CAE337B5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2145A-F6DB-3E38-CBA1-4FF7C93D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426"/>
            <a:ext cx="12192000" cy="12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89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D938-1E26-914A-8F02-FA0479C9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AC161-FF2E-58EF-8AF9-E469A8CEB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EFACB-7999-C609-DE6A-BAF2752B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1903"/>
            <a:ext cx="12192000" cy="22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461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69C0-C9E9-05BC-BA44-895D2723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6A543-9A7C-4105-7A81-B7E1CC209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89653-AFB5-D3FA-5692-F0EBE1DC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494"/>
            <a:ext cx="12192000" cy="42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597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9BF8-F578-57A9-DBFA-684CF037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DCCCB-CBFB-988D-7A7D-5EF38F919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6D06A-C82D-F238-1A6D-60A34366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619"/>
            <a:ext cx="12192000" cy="56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190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86BB-31B5-AF30-A8B9-A51C3D51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0B64F-A968-0248-664D-C82DD5859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EAC17-AE9B-35D0-AFCF-F2690325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229"/>
            <a:ext cx="12192000" cy="604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49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54E1-7310-0B4F-8B9F-4247122E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C8DC-A4D2-A5A4-DB1F-87A53EA8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4280D-CAC5-B500-4F0C-66F61D21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52"/>
            <a:ext cx="12192000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8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490537"/>
            <a:ext cx="97631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59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0</Words>
  <Application>Microsoft Office PowerPoint</Application>
  <PresentationFormat>Widescreen</PresentationFormat>
  <Paragraphs>0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 Doctor K</dc:creator>
  <cp:lastModifiedBy>Super Doctor K</cp:lastModifiedBy>
  <cp:revision>146</cp:revision>
  <dcterms:created xsi:type="dcterms:W3CDTF">2024-11-24T13:47:36Z</dcterms:created>
  <dcterms:modified xsi:type="dcterms:W3CDTF">2024-12-08T16:25:26Z</dcterms:modified>
</cp:coreProperties>
</file>